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9"/>
  </p:notesMasterIdLst>
  <p:sldIdLst>
    <p:sldId id="256" r:id="rId2"/>
    <p:sldId id="257" r:id="rId3"/>
    <p:sldId id="258" r:id="rId4"/>
    <p:sldId id="259" r:id="rId5"/>
    <p:sldId id="260" r:id="rId6"/>
    <p:sldId id="261" r:id="rId7"/>
    <p:sldId id="262" r:id="rId8"/>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77"/>
  </p:normalViewPr>
  <p:slideViewPr>
    <p:cSldViewPr snapToGrid="0">
      <p:cViewPr varScale="1">
        <p:scale>
          <a:sx n="135" d="100"/>
          <a:sy n="135" d="100"/>
        </p:scale>
        <p:origin x="960" y="16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3eaf6e2575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3eaf6e257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13eaf6e2575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13eaf6e2575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13eaf6e2575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13eaf6e2575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13eaf6e2575_0_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13eaf6e2575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13eaf6e2575_0_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13eaf6e2575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a:t>EZ Coders</a:t>
            </a:r>
            <a:endParaRPr/>
          </a:p>
        </p:txBody>
      </p:sp>
      <p:sp>
        <p:nvSpPr>
          <p:cNvPr id="55" name="Google Shape;55;p13"/>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a:t>Uzma,Daniel,Darren,Jessica,Dwayne</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idx="4294967295"/>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        Dashboard on how AMI is affected by Covid19</a:t>
            </a:r>
            <a:endParaRPr/>
          </a:p>
        </p:txBody>
      </p:sp>
      <p:sp>
        <p:nvSpPr>
          <p:cNvPr id="61" name="Google Shape;61;p14"/>
          <p:cNvSpPr txBox="1">
            <a:spLocks noGrp="1"/>
          </p:cNvSpPr>
          <p:nvPr>
            <p:ph type="body" idx="4294967295"/>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a:p>
            <a:pPr marL="0" lvl="0" indent="0" algn="ctr" rtl="0">
              <a:spcBef>
                <a:spcPts val="1200"/>
              </a:spcBef>
              <a:spcAft>
                <a:spcPts val="0"/>
              </a:spcAft>
              <a:buNone/>
            </a:pPr>
            <a:endParaRPr/>
          </a:p>
          <a:p>
            <a:pPr marL="0" lvl="0" indent="0" algn="ctr" rtl="0">
              <a:spcBef>
                <a:spcPts val="1200"/>
              </a:spcBef>
              <a:spcAft>
                <a:spcPts val="1200"/>
              </a:spcAft>
              <a:buNone/>
            </a:pPr>
            <a:r>
              <a:rPr lang="en"/>
              <a:t>This project is to explore the possibly correlation of AMI case to the rise of       Covid19 cases across the United States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52400" y="152400"/>
            <a:ext cx="4254002" cy="4838702"/>
          </a:xfrm>
          <a:prstGeom prst="rect">
            <a:avLst/>
          </a:prstGeom>
          <a:noFill/>
          <a:ln>
            <a:noFill/>
          </a:ln>
        </p:spPr>
      </p:pic>
      <p:sp>
        <p:nvSpPr>
          <p:cNvPr id="67" name="Google Shape;67;p15"/>
          <p:cNvSpPr txBox="1"/>
          <p:nvPr/>
        </p:nvSpPr>
        <p:spPr>
          <a:xfrm>
            <a:off x="4572000" y="2171550"/>
            <a:ext cx="3679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Covid19 cases across the United States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pic>
        <p:nvPicPr>
          <p:cNvPr id="72" name="Google Shape;72;p16"/>
          <p:cNvPicPr preferRelativeResize="0"/>
          <p:nvPr/>
        </p:nvPicPr>
        <p:blipFill>
          <a:blip r:embed="rId3">
            <a:alphaModFix/>
          </a:blip>
          <a:stretch>
            <a:fillRect/>
          </a:stretch>
        </p:blipFill>
        <p:spPr>
          <a:xfrm>
            <a:off x="152400" y="152400"/>
            <a:ext cx="4556399" cy="4838702"/>
          </a:xfrm>
          <a:prstGeom prst="rect">
            <a:avLst/>
          </a:prstGeom>
          <a:noFill/>
          <a:ln>
            <a:noFill/>
          </a:ln>
        </p:spPr>
      </p:pic>
      <p:sp>
        <p:nvSpPr>
          <p:cNvPr id="73" name="Google Shape;73;p16"/>
          <p:cNvSpPr txBox="1"/>
          <p:nvPr/>
        </p:nvSpPr>
        <p:spPr>
          <a:xfrm>
            <a:off x="4838400" y="2371650"/>
            <a:ext cx="3945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AMI cases across the US for adults 18 or older</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a:t>Tools to be used in creation of final dashboard</a:t>
            </a:r>
            <a:endParaRPr/>
          </a:p>
        </p:txBody>
      </p:sp>
      <p:sp>
        <p:nvSpPr>
          <p:cNvPr id="79" name="Google Shape;79;p1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a:p>
            <a:pPr marL="0" lvl="0" indent="0" algn="ctr" rtl="0">
              <a:spcBef>
                <a:spcPts val="1200"/>
              </a:spcBef>
              <a:spcAft>
                <a:spcPts val="0"/>
              </a:spcAft>
              <a:buNone/>
            </a:pPr>
            <a:endParaRPr/>
          </a:p>
          <a:p>
            <a:pPr marL="0" lvl="0" indent="0" algn="ctr" rtl="0">
              <a:spcBef>
                <a:spcPts val="1200"/>
              </a:spcBef>
              <a:spcAft>
                <a:spcPts val="1200"/>
              </a:spcAft>
              <a:buNone/>
            </a:pPr>
            <a:r>
              <a:rPr lang="en"/>
              <a:t>Final Dashboard we will use Filters, Summary Statistics and Graphs. These tool will give the user control over the data, by being able to select particular states for viewing. We will also use Heroku and Flask as a part of our interactive deployment</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a:t>Analysis</a:t>
            </a:r>
            <a:endParaRPr/>
          </a:p>
        </p:txBody>
      </p:sp>
      <p:sp>
        <p:nvSpPr>
          <p:cNvPr id="85" name="Google Shape;85;p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a:p>
            <a:pPr marL="0" lvl="0" indent="0" algn="ctr" rtl="0">
              <a:spcBef>
                <a:spcPts val="1200"/>
              </a:spcBef>
              <a:spcAft>
                <a:spcPts val="0"/>
              </a:spcAft>
              <a:buNone/>
            </a:pPr>
            <a:endParaRPr/>
          </a:p>
          <a:p>
            <a:pPr marL="0" lvl="0" indent="0" algn="l" rtl="0">
              <a:spcBef>
                <a:spcPts val="1200"/>
              </a:spcBef>
              <a:spcAft>
                <a:spcPts val="1200"/>
              </a:spcAft>
              <a:buNone/>
            </a:pPr>
            <a:r>
              <a:rPr lang="en"/>
              <a:t>Our analysis will be to determine the states with the highest correlation between covid19 and AMI cases. From this analysis we will determine and advise mental health clinics/centers for the states/areas affected the most.</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3B8030-9A00-22D1-1F43-AE1D8F37C7F9}"/>
              </a:ext>
            </a:extLst>
          </p:cNvPr>
          <p:cNvSpPr>
            <a:spLocks noGrp="1"/>
          </p:cNvSpPr>
          <p:nvPr>
            <p:ph type="title"/>
          </p:nvPr>
        </p:nvSpPr>
        <p:spPr/>
        <p:txBody>
          <a:bodyPr>
            <a:normAutofit fontScale="90000"/>
          </a:bodyPr>
          <a:lstStyle/>
          <a:p>
            <a:r>
              <a:rPr lang="en-US" dirty="0"/>
              <a:t>Hand Drawing for the Storyboard</a:t>
            </a:r>
          </a:p>
        </p:txBody>
      </p:sp>
      <p:sp>
        <p:nvSpPr>
          <p:cNvPr id="3" name="Text Placeholder 2">
            <a:extLst>
              <a:ext uri="{FF2B5EF4-FFF2-40B4-BE49-F238E27FC236}">
                <a16:creationId xmlns:a16="http://schemas.microsoft.com/office/drawing/2014/main" id="{2977C435-1517-5CF9-6901-3700CDA23C01}"/>
              </a:ext>
            </a:extLst>
          </p:cNvPr>
          <p:cNvSpPr>
            <a:spLocks noGrp="1"/>
          </p:cNvSpPr>
          <p:nvPr>
            <p:ph type="body" idx="1"/>
          </p:nvPr>
        </p:nvSpPr>
        <p:spPr/>
        <p:txBody>
          <a:bodyPr/>
          <a:lstStyle/>
          <a:p>
            <a:endParaRPr lang="en-US"/>
          </a:p>
        </p:txBody>
      </p:sp>
      <p:pic>
        <p:nvPicPr>
          <p:cNvPr id="5" name="Picture 4" descr="Text&#10;&#10;Description automatically generated">
            <a:extLst>
              <a:ext uri="{FF2B5EF4-FFF2-40B4-BE49-F238E27FC236}">
                <a16:creationId xmlns:a16="http://schemas.microsoft.com/office/drawing/2014/main" id="{D86EADF5-EB7C-E2C3-6595-3D1955F0B3D2}"/>
              </a:ext>
            </a:extLst>
          </p:cNvPr>
          <p:cNvPicPr>
            <a:picLocks noChangeAspect="1"/>
          </p:cNvPicPr>
          <p:nvPr/>
        </p:nvPicPr>
        <p:blipFill>
          <a:blip r:embed="rId2"/>
          <a:stretch>
            <a:fillRect/>
          </a:stretch>
        </p:blipFill>
        <p:spPr>
          <a:xfrm>
            <a:off x="311699" y="1164798"/>
            <a:ext cx="8520599" cy="3978701"/>
          </a:xfrm>
          <a:prstGeom prst="rect">
            <a:avLst/>
          </a:prstGeom>
        </p:spPr>
      </p:pic>
    </p:spTree>
    <p:extLst>
      <p:ext uri="{BB962C8B-B14F-4D97-AF65-F5344CB8AC3E}">
        <p14:creationId xmlns:p14="http://schemas.microsoft.com/office/powerpoint/2010/main" val="4255869865"/>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159</Words>
  <Application>Microsoft Macintosh PowerPoint</Application>
  <PresentationFormat>On-screen Show (16:9)</PresentationFormat>
  <Paragraphs>17</Paragraphs>
  <Slides>7</Slides>
  <Notes>6</Notes>
  <HiddenSlides>0</HiddenSlides>
  <MMClips>0</MMClips>
  <ScaleCrop>false</ScaleCrop>
  <HeadingPairs>
    <vt:vector size="6" baseType="variant">
      <vt:variant>
        <vt:lpstr>Fonts Used</vt:lpstr>
      </vt:variant>
      <vt:variant>
        <vt:i4>1</vt:i4>
      </vt:variant>
      <vt:variant>
        <vt:lpstr>Theme</vt:lpstr>
      </vt:variant>
      <vt:variant>
        <vt:i4>1</vt:i4>
      </vt:variant>
      <vt:variant>
        <vt:lpstr>Slide Titles</vt:lpstr>
      </vt:variant>
      <vt:variant>
        <vt:i4>7</vt:i4>
      </vt:variant>
    </vt:vector>
  </HeadingPairs>
  <TitlesOfParts>
    <vt:vector size="9" baseType="lpstr">
      <vt:lpstr>Arial</vt:lpstr>
      <vt:lpstr>Simple Light</vt:lpstr>
      <vt:lpstr>EZ Coders</vt:lpstr>
      <vt:lpstr>        Dashboard on how AMI is affected by Covid19</vt:lpstr>
      <vt:lpstr>PowerPoint Presentation</vt:lpstr>
      <vt:lpstr>PowerPoint Presentation</vt:lpstr>
      <vt:lpstr>Tools to be used in creation of final dashboard</vt:lpstr>
      <vt:lpstr>Analysis</vt:lpstr>
      <vt:lpstr>Hand Drawing for the Storyboard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EZ Coders</dc:title>
  <cp:lastModifiedBy>Uzma Syed</cp:lastModifiedBy>
  <cp:revision>1</cp:revision>
  <dcterms:modified xsi:type="dcterms:W3CDTF">2022-07-23T01:16:20Z</dcterms:modified>
</cp:coreProperties>
</file>